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29/03/1440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4632271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29/03/1440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6451578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29/03/1440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466045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29/03/1440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7665109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29/03/1440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3258549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29/03/1440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4417811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29/03/1440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094470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29/03/1440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9149443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29/03/1440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8393182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29/03/1440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5151313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29/03/1440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2452993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29/03/1440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2928407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29/03/1440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1324304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29/03/1440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1100432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29/03/1440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4677698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29/03/1440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1533201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29/03/1440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24106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عنصر نائب للمحتوى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0"/>
            <a:ext cx="9036496" cy="6858000"/>
          </a:xfr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8964488" cy="6858000"/>
          </a:xfr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8964487" cy="6858000"/>
          </a:xfr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عنصر نائب للمحتوى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8964488" cy="6858000"/>
          </a:xfr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عنوان 10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81996" cy="788666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عملية التبادل بين الدم والحويصلات الهوائية</a:t>
            </a:r>
            <a:endParaRPr lang="ar-IQ" dirty="0"/>
          </a:p>
        </p:txBody>
      </p:sp>
      <p:pic>
        <p:nvPicPr>
          <p:cNvPr id="16" name="عنصر نائب للمحتوى 1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28736"/>
            <a:ext cx="4392488" cy="4874255"/>
          </a:xfrm>
        </p:spPr>
      </p:pic>
      <p:pic>
        <p:nvPicPr>
          <p:cNvPr id="17" name="عنصر نائب للمحتوى 1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428736"/>
            <a:ext cx="4318573" cy="4874255"/>
          </a:xfr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134</TotalTime>
  <Words>6</Words>
  <Application>Microsoft Office PowerPoint</Application>
  <PresentationFormat>عرض على الشاشة (3:4)‏</PresentationFormat>
  <Paragraphs>1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Wisp</vt:lpstr>
      <vt:lpstr>الشريحة 1</vt:lpstr>
      <vt:lpstr>الشريحة 2</vt:lpstr>
      <vt:lpstr>الشريحة 3</vt:lpstr>
      <vt:lpstr>الشريحة 4</vt:lpstr>
      <vt:lpstr>عملية التبادل بين الدم والحويصلات الهوائية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م/الكاربوهيدرات</dc:title>
  <dc:creator>w7</dc:creator>
  <cp:lastModifiedBy>د. فلاح</cp:lastModifiedBy>
  <cp:revision>25</cp:revision>
  <dcterms:created xsi:type="dcterms:W3CDTF">2012-05-05T19:33:48Z</dcterms:created>
  <dcterms:modified xsi:type="dcterms:W3CDTF">2018-12-07T09:59:53Z</dcterms:modified>
</cp:coreProperties>
</file>